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2" r:id="rId7"/>
    <p:sldId id="26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77" r:id="rId23"/>
    <p:sldId id="270" r:id="rId24"/>
    <p:sldId id="280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70" d="100"/>
          <a:sy n="70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74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736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047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772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79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585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369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981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244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993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579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D3FB-6AD2-4013-AE82-784C8CD5B21F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57D9-DA4B-401A-BE5E-3200231DC1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802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eocaching.s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liptov.sk/mapa.html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1224135"/>
          </a:xfrm>
        </p:spPr>
        <p:txBody>
          <a:bodyPr/>
          <a:lstStyle/>
          <a:p>
            <a:r>
              <a:rPr lang="sk-SK" b="1" dirty="0" smtClean="0"/>
              <a:t>KOMJATNÁ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D:\Projekt\Fotky škola\Deň Zeme\Deň Zeme 6. ročník\09052014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34481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02016" cy="1143000"/>
          </a:xfrm>
        </p:spPr>
        <p:txBody>
          <a:bodyPr/>
          <a:lstStyle/>
          <a:p>
            <a:r>
              <a:rPr lang="sk-SK" b="1" dirty="0" smtClean="0"/>
              <a:t>Hluché skaly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11560" y="1556792"/>
            <a:ext cx="2376264" cy="4608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Hluché skaly </a:t>
            </a:r>
          </a:p>
          <a:p>
            <a:pPr marL="0" indent="0">
              <a:buNone/>
            </a:pPr>
            <a:r>
              <a:rPr lang="sk-SK" dirty="0" smtClean="0"/>
              <a:t>sa nachádzajú oproti sebe </a:t>
            </a:r>
          </a:p>
          <a:p>
            <a:pPr marL="0" indent="0">
              <a:buNone/>
            </a:pPr>
            <a:r>
              <a:rPr lang="sk-SK" dirty="0" smtClean="0"/>
              <a:t>po oboch stranách cesty z Komjatnej </a:t>
            </a:r>
          </a:p>
          <a:p>
            <a:pPr marL="0" indent="0">
              <a:buNone/>
            </a:pPr>
            <a:r>
              <a:rPr lang="sk-SK" dirty="0" smtClean="0"/>
              <a:t>do Švošova.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 descr="D:\Projekt\Fotky škola\Geografické vychádzky\Vychádzka 8. ročník\250620144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5929464" cy="504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Hlavačka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 smtClean="0"/>
              <a:t>Hlavačka je dominantou Komjatnej. Sú to skalné veže</a:t>
            </a:r>
          </a:p>
          <a:p>
            <a:pPr marL="0" indent="0">
              <a:buNone/>
            </a:pPr>
            <a:r>
              <a:rPr lang="sk-SK" sz="2800" dirty="0" smtClean="0"/>
              <a:t>z dolomitu a vápenca.</a:t>
            </a:r>
            <a:endParaRPr lang="sk-SK" sz="2800" dirty="0"/>
          </a:p>
        </p:txBody>
      </p:sp>
      <p:pic>
        <p:nvPicPr>
          <p:cNvPr id="6146" name="Picture 2" descr="D:\Projekt\Fotky škola\Deň Zeme\Deň Zeme 6. ročník\090520144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88504"/>
            <a:ext cx="4464496" cy="38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Projekt\Fotky škola\Geografické vychádzky\Vychádzka 9. ročník\240620144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8504"/>
            <a:ext cx="3816424" cy="38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7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Výhľad z Hlavačky, pod Hlavačkou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D:\Projekt\Fotky škola\Geografické vychádzky\Vychádzka 9. ročník\240620144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8436"/>
            <a:ext cx="43924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Projekt\Fotky škola\Geografické vychádzky\Vychádzka 9. ročník\240620144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8436"/>
            <a:ext cx="396044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Studničná - Deväť kostolov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652120" y="1608686"/>
            <a:ext cx="3168352" cy="4525963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Skalné veže Deväť kostolov sú tvorené dolomitmi a vápencami. Rastú tam chránené rastliny napr. prvosienka holá, poniklec slovenský,</a:t>
            </a:r>
          </a:p>
          <a:p>
            <a:pPr marL="0" indent="0">
              <a:buNone/>
            </a:pPr>
            <a:r>
              <a:rPr lang="sk-SK" dirty="0" smtClean="0"/>
              <a:t>Z drevín napr. smrekovec opadavý.</a:t>
            </a:r>
            <a:endParaRPr lang="sk-SK" dirty="0"/>
          </a:p>
        </p:txBody>
      </p:sp>
      <p:pic>
        <p:nvPicPr>
          <p:cNvPr id="1026" name="Picture 2" descr="D:\Projekt\FOTKY - výlet\300420156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52565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Vápencová </a:t>
            </a:r>
            <a:r>
              <a:rPr lang="sk-SK" b="1" dirty="0" smtClean="0"/>
              <a:t>fauna - skalné </a:t>
            </a:r>
            <a:r>
              <a:rPr lang="sk-SK" b="1" dirty="0" smtClean="0"/>
              <a:t>ruže, machy, prvosienka holá...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0" name="Picture 2" descr="D:\Projekt\FOTKY - výlet\300420156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6831"/>
            <a:ext cx="3960440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ekt\FOTKY - výlet\300420156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66831"/>
            <a:ext cx="4561312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Aktivity počas vychádzky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62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Autofit/>
          </a:bodyPr>
          <a:lstStyle/>
          <a:p>
            <a:r>
              <a:rPr lang="sk-SK" b="1" dirty="0" err="1" smtClean="0"/>
              <a:t>Geocaching</a:t>
            </a:r>
            <a:r>
              <a:rPr lang="sk-SK" b="1" dirty="0" smtClean="0"/>
              <a:t> – vyhľadávači pokladov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Po zaregistrovaní na internetovú stránku </a:t>
            </a:r>
            <a:r>
              <a:rPr lang="sk-SK" dirty="0" err="1" smtClean="0">
                <a:hlinkClick r:id="rId2"/>
              </a:rPr>
              <a:t>www.geocaching.sk</a:t>
            </a:r>
            <a:r>
              <a:rPr lang="sk-SK" dirty="0" smtClean="0"/>
              <a:t> </a:t>
            </a:r>
            <a:r>
              <a:rPr lang="sk-SK" dirty="0"/>
              <a:t>vyhľadajú miesto (skrýšu - </a:t>
            </a:r>
            <a:r>
              <a:rPr lang="sk-SK" b="1" dirty="0" err="1"/>
              <a:t>geocache</a:t>
            </a:r>
            <a:r>
              <a:rPr lang="sk-SK" dirty="0"/>
              <a:t>) v okolí, kde je ukrytý „poklad“. Poznačia si geografické súradnice, pomôcku, prípadne aj úlohu, ktorú treba splniť. Pripravia si aj predmet, ktorý vložia do schránky „</a:t>
            </a:r>
            <a:r>
              <a:rPr lang="sk-SK" b="1" dirty="0" err="1"/>
              <a:t>geokešky</a:t>
            </a:r>
            <a:r>
              <a:rPr lang="sk-SK" dirty="0" smtClean="0"/>
              <a:t>“. 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</p:txBody>
      </p:sp>
      <p:pic>
        <p:nvPicPr>
          <p:cNvPr id="1026" name="Picture 2" descr="D:\Projekt\Fotky škola\Deň Zeme\Deň Zeme 6. ročník\090520144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56" y="3429000"/>
            <a:ext cx="4104456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ázo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71" y="1247775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Poľnohospodárske plodiny, počasie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V obci je poľnohospodárske družstvo, zamerané na chov hovädzieho dobytka.</a:t>
            </a:r>
          </a:p>
          <a:p>
            <a:pPr marL="0" indent="0">
              <a:buNone/>
            </a:pPr>
            <a:r>
              <a:rPr lang="sk-SK" dirty="0" smtClean="0"/>
              <a:t>Žiaci si zaznačujú poľnohospodárske plodiny</a:t>
            </a:r>
          </a:p>
          <a:p>
            <a:pPr marL="0" indent="0">
              <a:buNone/>
            </a:pPr>
            <a:r>
              <a:rPr lang="sk-SK" dirty="0" smtClean="0"/>
              <a:t>(lúčne porasty, obilie)</a:t>
            </a:r>
          </a:p>
          <a:p>
            <a:pPr marL="0" indent="0">
              <a:buNone/>
            </a:pPr>
            <a:r>
              <a:rPr lang="sk-SK" dirty="0" smtClean="0"/>
              <a:t>a v súvislosti s tým aj  aktuálne počasie, (piktogramy a smer vetra).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</p:txBody>
      </p:sp>
      <p:pic>
        <p:nvPicPr>
          <p:cNvPr id="2050" name="Picture 2" descr="D:\Projekt\Fotky škola\Geografické vychádzky\Vychádzka 5. ročník\200620144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20480" cy="42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Spoznávanie rastlín, príp. živočíchov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2098576" cy="4857403"/>
          </a:xfrm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Žiaci </a:t>
            </a:r>
            <a:r>
              <a:rPr lang="sk-SK" dirty="0" smtClean="0"/>
              <a:t>spoznávajú rastliny, robia si herbár a zbierajú liečivé bylinky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D:\Projekt\Fotky škola\Geografické vychádzky\Vychádzka 5. ročník\200620144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6242304" cy="46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Orientácia mapy pomocou buzoly, vyhľadávanie pozorovaných obcí</a:t>
            </a:r>
            <a:endParaRPr lang="sk-SK" b="1" dirty="0"/>
          </a:p>
        </p:txBody>
      </p:sp>
      <p:pic>
        <p:nvPicPr>
          <p:cNvPr id="4098" name="Picture 2" descr="D:\Projekt\Fotky škola\Geografické vychádzky\Vychádzka 8. ročník\250620144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0485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Poloha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1148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Komjatná je obec v Žilinskom kraji ležiaca severne od Ružomberka vo výške 634 m n. m. s geografickými súradnicami 49°08´47´´N a 19°14´38´´E.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Ku </a:t>
            </a:r>
            <a:r>
              <a:rPr lang="sk-SK" dirty="0"/>
              <a:t>Komjatnej patrí aj časť Studničná, ktorá má geografické súradnice 49°08´08´´N </a:t>
            </a:r>
            <a:r>
              <a:rPr lang="sk-SK" dirty="0" smtClean="0"/>
              <a:t>a</a:t>
            </a:r>
            <a:r>
              <a:rPr lang="sk-SK" dirty="0"/>
              <a:t> 19°15´46´´</a:t>
            </a:r>
            <a:r>
              <a:rPr lang="sk-SK" dirty="0" smtClean="0"/>
              <a:t>E. 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pic>
        <p:nvPicPr>
          <p:cNvPr id="5" name="Picture 5" descr="Mapa okoli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46449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Vypĺňanie pracovných listov</a:t>
            </a:r>
            <a:endParaRPr lang="sk-SK" b="1" dirty="0"/>
          </a:p>
        </p:txBody>
      </p:sp>
      <p:pic>
        <p:nvPicPr>
          <p:cNvPr id="6146" name="Picture 2" descr="D:\Projekt\Fotky škola\Geografické vychádzky\Vychádzka 8. ročník\250620144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704855" cy="48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8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Výpočet prevýšenia Studničnej od Komjatnej</a:t>
            </a:r>
            <a:endParaRPr lang="sk-SK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7169" name="Obrázok 36" descr="nadmorská výš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0442" y="61927"/>
            <a:ext cx="4283075" cy="74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Určovanie svetových strán pomocou prírodných úkazov (mravenisko...)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5122" name="Picture 2" descr="D:\Projekt\Fotky škola\Geografické vychádzky\Vychádzka 5. ročník\200620144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80920" cy="41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b="1" dirty="0" smtClean="0"/>
              <a:t>Zrubová architektúra - porovnávanie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b="1" dirty="0" smtClean="0"/>
              <a:t>Historická drevenica</a:t>
            </a:r>
            <a:endParaRPr lang="sk-SK" sz="3200" b="1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b="1" dirty="0" smtClean="0"/>
              <a:t>Moderná drevenica</a:t>
            </a:r>
            <a:endParaRPr lang="sk-SK" sz="3200" b="1" dirty="0"/>
          </a:p>
        </p:txBody>
      </p:sp>
      <p:pic>
        <p:nvPicPr>
          <p:cNvPr id="3074" name="Picture 2" descr="C:\Users\zmudronova\Desktop\dr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9"/>
            <a:ext cx="43204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rojekt\FOTKY - výlet\300420156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4" y="2056205"/>
            <a:ext cx="4476466" cy="42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Úlohy na tvorivosť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088136"/>
            <a:ext cx="4402832" cy="5038027"/>
          </a:xfrm>
        </p:spPr>
        <p:txBody>
          <a:bodyPr>
            <a:normAutofit/>
          </a:bodyPr>
          <a:lstStyle/>
          <a:p>
            <a:r>
              <a:rPr lang="sk-SK" dirty="0" smtClean="0"/>
              <a:t>Vymyslieť povesť o erbe obce</a:t>
            </a:r>
          </a:p>
          <a:p>
            <a:r>
              <a:rPr lang="sk-SK" dirty="0" smtClean="0"/>
              <a:t>Vymyslieť pútavú reklamu alebo pútavý slogan na konkrétnu lokalitu</a:t>
            </a:r>
          </a:p>
          <a:p>
            <a:r>
              <a:rPr lang="sk-SK" dirty="0" smtClean="0"/>
              <a:t>Žiaci pracujú v skupinách, každá vymyslí 3 indície o konkrétnej lokalite (napr. kostol sv. Gála). Ostatné skupiny sa snažia čo najskôr uhádnuť. 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8194" name="Picture 2" descr="D:\Projekt\FOTKY - výlet\300420156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8199"/>
            <a:ext cx="4248472" cy="50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5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Žilinský kraj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mtClean="0"/>
          </a:p>
          <a:p>
            <a:endParaRPr lang="sk-SK" dirty="0"/>
          </a:p>
        </p:txBody>
      </p:sp>
      <p:pic>
        <p:nvPicPr>
          <p:cNvPr id="4098" name="Picture 2" descr="D:\Projekt\Mapa Komjatná\Mapa kultúrne pamiat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52928" cy="54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Rozloha a počet obyvateľov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lang="sk-SK" sz="2800" dirty="0" smtClean="0"/>
              <a:t>Obec má rozlohu 14,54 km² (1454 ha).</a:t>
            </a:r>
          </a:p>
          <a:p>
            <a:pPr marL="0" indent="0">
              <a:buNone/>
            </a:pPr>
            <a:r>
              <a:rPr lang="sk-SK" sz="2800" dirty="0" smtClean="0"/>
              <a:t>Komjatná má 1531 obyvateľov (k 31. 12. 2014)</a:t>
            </a:r>
          </a:p>
          <a:p>
            <a:pPr marL="0" indent="0">
              <a:buNone/>
            </a:pPr>
            <a:r>
              <a:rPr lang="sk-SK" sz="2800" dirty="0" smtClean="0"/>
              <a:t>(104,61 </a:t>
            </a:r>
            <a:r>
              <a:rPr lang="sk-SK" sz="2800" dirty="0" err="1" smtClean="0"/>
              <a:t>ob</a:t>
            </a:r>
            <a:r>
              <a:rPr lang="sk-SK" sz="2800" dirty="0" smtClean="0"/>
              <a:t>./km²).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2780928"/>
            <a:ext cx="74888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História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800" dirty="0"/>
              <a:t>Prvé </a:t>
            </a:r>
            <a:r>
              <a:rPr lang="sk-SK" sz="2800" dirty="0" smtClean="0"/>
              <a:t>písomné zmienky o obci pochádzajú </a:t>
            </a:r>
            <a:r>
              <a:rPr lang="sk-SK" sz="2800" dirty="0"/>
              <a:t>z </a:t>
            </a:r>
            <a:r>
              <a:rPr lang="sk-SK" sz="2800" dirty="0" smtClean="0"/>
              <a:t>desiateho storočia. Prvá </a:t>
            </a:r>
            <a:r>
              <a:rPr lang="sk-SK" sz="2800" dirty="0"/>
              <a:t>písomná zmienka </a:t>
            </a:r>
            <a:r>
              <a:rPr lang="sk-SK" sz="2800" dirty="0" smtClean="0"/>
              <a:t>je </a:t>
            </a:r>
            <a:r>
              <a:rPr lang="sk-SK" sz="2800" dirty="0"/>
              <a:t>z roku </a:t>
            </a:r>
            <a:r>
              <a:rPr lang="sk-SK" sz="2800" dirty="0" smtClean="0"/>
              <a:t>1330. </a:t>
            </a:r>
            <a:r>
              <a:rPr lang="sk-SK" sz="2800" dirty="0"/>
              <a:t>V roku </a:t>
            </a:r>
            <a:r>
              <a:rPr lang="sk-SK" sz="2800" dirty="0" smtClean="0"/>
              <a:t>1715 </a:t>
            </a:r>
            <a:r>
              <a:rPr lang="sk-SK" sz="2800" dirty="0"/>
              <a:t>sa spomína ako „</a:t>
            </a:r>
            <a:r>
              <a:rPr lang="sk-SK" sz="2800" dirty="0" err="1"/>
              <a:t>Possessio</a:t>
            </a:r>
            <a:r>
              <a:rPr lang="sk-SK" sz="2800" dirty="0"/>
              <a:t> </a:t>
            </a:r>
            <a:r>
              <a:rPr lang="sk-SK" sz="2800" dirty="0" err="1"/>
              <a:t>Komiattna</a:t>
            </a:r>
            <a:r>
              <a:rPr lang="sk-SK" sz="2800" dirty="0" smtClean="0"/>
              <a:t>“.</a:t>
            </a:r>
          </a:p>
          <a:p>
            <a:pPr marL="0" indent="0">
              <a:buNone/>
            </a:pPr>
            <a:endParaRPr lang="sk-SK" sz="2800" dirty="0" smtClean="0"/>
          </a:p>
          <a:p>
            <a:pPr marL="0" indent="0">
              <a:buNone/>
            </a:pPr>
            <a:r>
              <a:rPr lang="sk-SK" sz="2800" dirty="0" smtClean="0"/>
              <a:t>Komjatná </a:t>
            </a:r>
            <a:r>
              <a:rPr lang="sk-SK" sz="2800" dirty="0"/>
              <a:t>je známa nálezmi z mladšej </a:t>
            </a:r>
            <a:r>
              <a:rPr lang="sk-SK" sz="2800" dirty="0" smtClean="0"/>
              <a:t>doby bronzovej, </a:t>
            </a:r>
            <a:r>
              <a:rPr lang="sk-SK" sz="2800" dirty="0"/>
              <a:t>nálezmi </a:t>
            </a:r>
            <a:r>
              <a:rPr lang="sk-SK" sz="2800" dirty="0" smtClean="0"/>
              <a:t>mečov </a:t>
            </a:r>
            <a:r>
              <a:rPr lang="sk-SK" sz="2800" dirty="0"/>
              <a:t>liptovského typu, </a:t>
            </a:r>
            <a:r>
              <a:rPr lang="sk-SK" sz="2800" dirty="0" smtClean="0"/>
              <a:t>sekier </a:t>
            </a:r>
            <a:r>
              <a:rPr lang="sk-SK" sz="2800" dirty="0"/>
              <a:t>a </a:t>
            </a:r>
            <a:r>
              <a:rPr lang="sk-SK" sz="2800" dirty="0" smtClean="0"/>
              <a:t>kosákov.</a:t>
            </a:r>
          </a:p>
          <a:p>
            <a:pPr marL="0" indent="0">
              <a:buNone/>
            </a:pPr>
            <a:endParaRPr lang="sk-SK" sz="2800" dirty="0" smtClean="0"/>
          </a:p>
          <a:p>
            <a:pPr marL="0" indent="0">
              <a:buNone/>
            </a:pPr>
            <a:r>
              <a:rPr lang="sk-SK" sz="2800" dirty="0" smtClean="0"/>
              <a:t>Dolina</a:t>
            </a:r>
            <a:r>
              <a:rPr lang="sk-SK" sz="2800" dirty="0"/>
              <a:t>, v ktorej je obec, je významná tým, že ňou prechádzala obchodná magistrála, ktorá viedla z </a:t>
            </a:r>
            <a:r>
              <a:rPr lang="sk-SK" sz="2800" dirty="0" smtClean="0"/>
              <a:t>Liptova </a:t>
            </a:r>
            <a:r>
              <a:rPr lang="sk-SK" sz="2800" dirty="0"/>
              <a:t>na </a:t>
            </a:r>
            <a:r>
              <a:rPr lang="sk-SK" sz="2800" dirty="0" smtClean="0"/>
              <a:t>Oravu.</a:t>
            </a:r>
            <a:endParaRPr lang="sk-SK" sz="2800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63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800199"/>
          </a:xfrm>
        </p:spPr>
        <p:txBody>
          <a:bodyPr/>
          <a:lstStyle/>
          <a:p>
            <a:r>
              <a:rPr lang="sk-SK" b="1" dirty="0" smtClean="0"/>
              <a:t>Niektoré možnosti na vychádzky do okolia: 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>
            <a:normAutofit/>
          </a:bodyPr>
          <a:lstStyle/>
          <a:p>
            <a:pPr algn="l"/>
            <a:endParaRPr lang="sk-SK" b="1" dirty="0" smtClean="0">
              <a:solidFill>
                <a:schemeClr val="tx1"/>
              </a:solidFill>
            </a:endParaRPr>
          </a:p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Základy kostola sv. Ducha</a:t>
            </a:r>
          </a:p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Hrádok</a:t>
            </a:r>
          </a:p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Lopata</a:t>
            </a:r>
          </a:p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Hluché skaly</a:t>
            </a:r>
          </a:p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Hlavačka</a:t>
            </a:r>
          </a:p>
          <a:p>
            <a:pPr algn="l"/>
            <a:r>
              <a:rPr lang="sk-SK" sz="2800" b="1" dirty="0" smtClean="0">
                <a:solidFill>
                  <a:schemeClr val="tx1"/>
                </a:solidFill>
              </a:rPr>
              <a:t>Deväť kostolov</a:t>
            </a:r>
          </a:p>
          <a:p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Základy kostola sv. Ducha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/>
              <a:t>Na </a:t>
            </a:r>
            <a:r>
              <a:rPr lang="sk-SK" dirty="0" smtClean="0"/>
              <a:t> </a:t>
            </a:r>
            <a:r>
              <a:rPr lang="sk-SK" dirty="0"/>
              <a:t>území </a:t>
            </a:r>
            <a:r>
              <a:rPr lang="sk-SK" dirty="0" smtClean="0"/>
              <a:t>Komjatnej sa </a:t>
            </a:r>
            <a:r>
              <a:rPr lang="sk-SK" dirty="0"/>
              <a:t>nachádzajú aj zakonzervované základy gotického </a:t>
            </a:r>
            <a:r>
              <a:rPr lang="sk-SK" dirty="0" smtClean="0"/>
              <a:t>kostola </a:t>
            </a:r>
            <a:r>
              <a:rPr lang="sk-SK" dirty="0"/>
              <a:t>sv. Ducha, ktorý sa spomína v roku </a:t>
            </a:r>
            <a:r>
              <a:rPr lang="sk-SK" dirty="0" smtClean="0"/>
              <a:t>1492 </a:t>
            </a:r>
            <a:r>
              <a:rPr lang="sk-SK" dirty="0"/>
              <a:t>a zanikol v roku </a:t>
            </a:r>
            <a:r>
              <a:rPr lang="sk-SK" dirty="0" smtClean="0"/>
              <a:t>1820. </a:t>
            </a:r>
            <a:r>
              <a:rPr lang="sk-SK" dirty="0"/>
              <a:t>Taktiež sa tu nachádza aj pamätná tabuľa, ktorá bola vyhlásená za </a:t>
            </a:r>
            <a:r>
              <a:rPr lang="sk-SK" dirty="0" smtClean="0"/>
              <a:t>archeologickú pamiatku.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</p:txBody>
      </p:sp>
      <p:pic>
        <p:nvPicPr>
          <p:cNvPr id="2050" name="Picture 2" descr="C:\Users\zmudronova\Desktop\200620144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596384" cy="48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Hrádok (Štyri chotáre)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Nachádza sa tu </a:t>
            </a:r>
          </a:p>
          <a:p>
            <a:pPr marL="0" indent="0">
              <a:buNone/>
            </a:pPr>
            <a:r>
              <a:rPr lang="sk-SK" dirty="0" smtClean="0"/>
              <a:t>rozhranie štyroch chotárov:</a:t>
            </a:r>
          </a:p>
          <a:p>
            <a:pPr marL="0" indent="0">
              <a:buNone/>
            </a:pPr>
            <a:r>
              <a:rPr lang="sk-SK" dirty="0" smtClean="0"/>
              <a:t>Komjatná, </a:t>
            </a:r>
          </a:p>
          <a:p>
            <a:pPr marL="0" indent="0">
              <a:buNone/>
            </a:pPr>
            <a:r>
              <a:rPr lang="sk-SK" dirty="0" smtClean="0"/>
              <a:t>Žaškov, </a:t>
            </a:r>
          </a:p>
          <a:p>
            <a:pPr marL="0" indent="0">
              <a:buNone/>
            </a:pPr>
            <a:r>
              <a:rPr lang="sk-SK" dirty="0" smtClean="0"/>
              <a:t>Oravská Poruba</a:t>
            </a:r>
          </a:p>
          <a:p>
            <a:pPr marL="0" indent="0">
              <a:buNone/>
            </a:pPr>
            <a:r>
              <a:rPr lang="sk-SK" dirty="0" smtClean="0"/>
              <a:t>a Jasenová.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D:\Projekt\Fotky škola\Geografické vychádzky\Vychádzka 5. ročník\200620144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5185784" cy="543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Lopata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2800" dirty="0"/>
              <a:t>Na vrchu Lopata je rozhranie Oravy </a:t>
            </a:r>
            <a:r>
              <a:rPr lang="sk-SK" sz="2800" dirty="0" smtClean="0"/>
              <a:t>(</a:t>
            </a:r>
            <a:r>
              <a:rPr lang="sk-SK" sz="2800" dirty="0"/>
              <a:t>obec Žaškov) a Liptova (obec Komjatná).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098" name="Picture 2" descr="D:\Projekt\Fotky škola\Geografické vychádzky\Vychádzka 9. ročník\240620144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88" y="2564904"/>
            <a:ext cx="4442104" cy="388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rojekt\Fotky škola\Geografické vychádzky\Vychádzka 5. ročník\200620144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165268" cy="38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3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453</Words>
  <Application>Microsoft Office PowerPoint</Application>
  <PresentationFormat>Prezentácia na obrazovke (4:3)</PresentationFormat>
  <Paragraphs>69</Paragraphs>
  <Slides>24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Motív Office</vt:lpstr>
      <vt:lpstr>KOMJATNÁ</vt:lpstr>
      <vt:lpstr>Poloha</vt:lpstr>
      <vt:lpstr>Žilinský kraj</vt:lpstr>
      <vt:lpstr>Rozloha a počet obyvateľov</vt:lpstr>
      <vt:lpstr>História</vt:lpstr>
      <vt:lpstr>Niektoré možnosti na vychádzky do okolia: </vt:lpstr>
      <vt:lpstr>Základy kostola sv. Ducha</vt:lpstr>
      <vt:lpstr>Hrádok (Štyri chotáre)</vt:lpstr>
      <vt:lpstr>Lopata</vt:lpstr>
      <vt:lpstr>Hluché skaly</vt:lpstr>
      <vt:lpstr>Hlavačka</vt:lpstr>
      <vt:lpstr>Výhľad z Hlavačky, pod Hlavačkou</vt:lpstr>
      <vt:lpstr>Studničná - Deväť kostolov</vt:lpstr>
      <vt:lpstr>Vápencová fauna - skalné ruže, machy, prvosienka holá...</vt:lpstr>
      <vt:lpstr>Aktivity počas vychádzky</vt:lpstr>
      <vt:lpstr>Geocaching – vyhľadávači pokladov</vt:lpstr>
      <vt:lpstr>Poľnohospodárske plodiny, počasie</vt:lpstr>
      <vt:lpstr>Spoznávanie rastlín, príp. živočíchov</vt:lpstr>
      <vt:lpstr>Orientácia mapy pomocou buzoly, vyhľadávanie pozorovaných obcí</vt:lpstr>
      <vt:lpstr>Vypĺňanie pracovných listov</vt:lpstr>
      <vt:lpstr>Výpočet prevýšenia Studničnej od Komjatnej</vt:lpstr>
      <vt:lpstr>Určovanie svetových strán pomocou prírodných úkazov (mravenisko...)</vt:lpstr>
      <vt:lpstr>Zrubová architektúra - porovnávanie</vt:lpstr>
      <vt:lpstr>Úlohy na tvorivosť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Zuzana Mudronova</dc:creator>
  <cp:lastModifiedBy>Zuzana Mudronova</cp:lastModifiedBy>
  <cp:revision>38</cp:revision>
  <dcterms:created xsi:type="dcterms:W3CDTF">2015-06-03T15:54:53Z</dcterms:created>
  <dcterms:modified xsi:type="dcterms:W3CDTF">2015-07-01T20:38:20Z</dcterms:modified>
</cp:coreProperties>
</file>